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19"/>
  </p:notesMasterIdLst>
  <p:sldIdLst>
    <p:sldId id="256" r:id="rId2"/>
    <p:sldId id="257" r:id="rId3"/>
    <p:sldId id="271" r:id="rId4"/>
    <p:sldId id="260" r:id="rId5"/>
    <p:sldId id="261" r:id="rId6"/>
    <p:sldId id="274" r:id="rId7"/>
    <p:sldId id="273" r:id="rId8"/>
    <p:sldId id="276" r:id="rId9"/>
    <p:sldId id="270" r:id="rId10"/>
    <p:sldId id="265" r:id="rId11"/>
    <p:sldId id="267" r:id="rId12"/>
    <p:sldId id="268" r:id="rId13"/>
    <p:sldId id="269" r:id="rId14"/>
    <p:sldId id="258" r:id="rId15"/>
    <p:sldId id="275" r:id="rId16"/>
    <p:sldId id="264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0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14" y="5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4E4002-7588-4B7E-9F09-730CBD193636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AE43E4-1338-4831-A12A-D34A74412B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123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E43E4-1338-4831-A12A-D34A74412B7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537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E43E4-1338-4831-A12A-D34A74412B7F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5641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animation transition start after previous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E43E4-1338-4831-A12A-D34A74412B7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8182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animation transition start after previous </a:t>
            </a:r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E43E4-1338-4831-A12A-D34A74412B7F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0068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E43E4-1338-4831-A12A-D34A74412B7F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6470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2926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56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685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97008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72376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8272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85709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07455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67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9225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78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4776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164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5310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366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7079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181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6C730-F888-471A-88A2-ADD48C87D04F}" type="datetimeFigureOut">
              <a:rPr lang="en-IN" smtClean="0"/>
              <a:t>19-05-2021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4B83F-941C-4A2D-BA07-97DC0FDB4E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9111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AC06-128C-4010-AC09-3FEC4622E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0212" y="428626"/>
            <a:ext cx="8791575" cy="1809749"/>
          </a:xfrm>
        </p:spPr>
        <p:txBody>
          <a:bodyPr>
            <a:normAutofit/>
          </a:bodyPr>
          <a:lstStyle/>
          <a:p>
            <a:pPr algn="ctr"/>
            <a:r>
              <a:rPr lang="en-IN" sz="4000" dirty="0"/>
              <a:t>Mini project 1-b</a:t>
            </a:r>
            <a:br>
              <a:rPr lang="en-IN" dirty="0"/>
            </a:br>
            <a:r>
              <a:rPr lang="en-IN" sz="1800" dirty="0"/>
              <a:t> </a:t>
            </a:r>
            <a:br>
              <a:rPr lang="en-IN" dirty="0"/>
            </a:br>
            <a:r>
              <a:rPr lang="en-IN" sz="2400" dirty="0"/>
              <a:t>-:</a:t>
            </a:r>
            <a:r>
              <a:rPr lang="en-IN" sz="2700" dirty="0"/>
              <a:t> </a:t>
            </a:r>
            <a:r>
              <a:rPr lang="en-IN" sz="2400" dirty="0"/>
              <a:t>topic :-</a:t>
            </a:r>
            <a:br>
              <a:rPr lang="en-IN" dirty="0"/>
            </a:br>
            <a:r>
              <a:rPr lang="en-IN" sz="4000" dirty="0"/>
              <a:t>space invaders (Python game)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5541D-F69E-48E5-A828-2F6774042F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9517" y="2630195"/>
            <a:ext cx="4571999" cy="3127443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Team Members:</a:t>
            </a:r>
          </a:p>
          <a:p>
            <a:pPr algn="ctr"/>
            <a:r>
              <a:rPr lang="en-IN" dirty="0"/>
              <a:t>VU1F1920097 MISHRA TUSHAR</a:t>
            </a:r>
          </a:p>
          <a:p>
            <a:pPr algn="ctr"/>
            <a:r>
              <a:rPr lang="en-IN" dirty="0"/>
              <a:t>VU1F1920102 SONI JASWANT</a:t>
            </a:r>
          </a:p>
          <a:p>
            <a:pPr algn="ctr"/>
            <a:r>
              <a:rPr lang="en-IN" dirty="0"/>
              <a:t>VU1F1920104 DUBEY AYUSH</a:t>
            </a:r>
          </a:p>
          <a:p>
            <a:pPr algn="ctr"/>
            <a:r>
              <a:rPr lang="en-IN" dirty="0"/>
              <a:t>VU1F1920112 ADDAGATLA NITESH</a:t>
            </a:r>
          </a:p>
          <a:p>
            <a:pPr algn="ctr"/>
            <a:r>
              <a:rPr lang="en-IN" dirty="0"/>
              <a:t>Vu1f1920122 Singh Disha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DC3F61-500E-4201-A9B6-6AF7332B294F}"/>
              </a:ext>
            </a:extLst>
          </p:cNvPr>
          <p:cNvSpPr txBox="1"/>
          <p:nvPr/>
        </p:nvSpPr>
        <p:spPr>
          <a:xfrm>
            <a:off x="8381996" y="6149458"/>
            <a:ext cx="273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Instructor: Prof. Asha Rawat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78F01D-FF76-4CFA-AE7A-93F6A56D00F4}"/>
              </a:ext>
            </a:extLst>
          </p:cNvPr>
          <p:cNvSpPr txBox="1"/>
          <p:nvPr/>
        </p:nvSpPr>
        <p:spPr>
          <a:xfrm>
            <a:off x="5195126" y="6149458"/>
            <a:ext cx="1801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Div.: B / Batch: B</a:t>
            </a:r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4732CE-B1EE-464C-A976-BAB2992D3A38}"/>
              </a:ext>
            </a:extLst>
          </p:cNvPr>
          <p:cNvSpPr txBox="1"/>
          <p:nvPr/>
        </p:nvSpPr>
        <p:spPr>
          <a:xfrm>
            <a:off x="2581272" y="6149458"/>
            <a:ext cx="122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 COMPS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0804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P spid="4" grpId="0"/>
      <p:bldP spid="5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A931C-2D2B-477B-8196-786D7DCEF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702" y="295275"/>
            <a:ext cx="1768683" cy="562582"/>
          </a:xfrm>
        </p:spPr>
        <p:txBody>
          <a:bodyPr>
            <a:normAutofit fontScale="90000"/>
          </a:bodyPr>
          <a:lstStyle/>
          <a:p>
            <a:r>
              <a:rPr lang="en-IN" sz="4000" dirty="0"/>
              <a:t>Results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41E96D-0BBC-4C1E-A7CA-99DE26AFC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0757" y="0"/>
            <a:ext cx="673459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A1B191-0860-4EE1-9A73-610F39224A27}"/>
              </a:ext>
            </a:extLst>
          </p:cNvPr>
          <p:cNvSpPr txBox="1"/>
          <p:nvPr/>
        </p:nvSpPr>
        <p:spPr>
          <a:xfrm>
            <a:off x="1371702" y="1486507"/>
            <a:ext cx="25681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Beginning of the game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10612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1C613-1D23-4A15-A01B-1D0873330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977" y="219075"/>
            <a:ext cx="2060338" cy="714982"/>
          </a:xfrm>
        </p:spPr>
        <p:txBody>
          <a:bodyPr>
            <a:normAutofit/>
          </a:bodyPr>
          <a:lstStyle/>
          <a:p>
            <a:r>
              <a:rPr lang="en-US" dirty="0"/>
              <a:t>Results:-</a:t>
            </a: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EEB939-7A44-4A6E-9C6F-2F09B39B8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386" y="0"/>
            <a:ext cx="6511637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8B2E7E8-41D5-483C-976F-8735FB917747}"/>
              </a:ext>
            </a:extLst>
          </p:cNvPr>
          <p:cNvSpPr txBox="1"/>
          <p:nvPr/>
        </p:nvSpPr>
        <p:spPr>
          <a:xfrm>
            <a:off x="995338" y="1559769"/>
            <a:ext cx="25681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Overall view of the Game</a:t>
            </a:r>
            <a:endParaRPr lang="en-IN" sz="28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D9CD95-5B97-46F2-98F3-B4900FBEF03A}"/>
              </a:ext>
            </a:extLst>
          </p:cNvPr>
          <p:cNvSpPr txBox="1"/>
          <p:nvPr/>
        </p:nvSpPr>
        <p:spPr>
          <a:xfrm>
            <a:off x="995338" y="3358663"/>
            <a:ext cx="31493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Controls:-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Spacebar to fire laser beam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Arrow keys to move the space ship 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91048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1C613-1D23-4A15-A01B-1D0873330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611" y="219075"/>
            <a:ext cx="1741487" cy="714982"/>
          </a:xfrm>
        </p:spPr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5CBD8D-4115-44F1-B277-CAD5A12B6A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990" y="0"/>
            <a:ext cx="6375399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B90C19-C096-49DC-A84B-41CC15F6161E}"/>
              </a:ext>
            </a:extLst>
          </p:cNvPr>
          <p:cNvSpPr txBox="1"/>
          <p:nvPr/>
        </p:nvSpPr>
        <p:spPr>
          <a:xfrm>
            <a:off x="1227611" y="2521059"/>
            <a:ext cx="256810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Here, we lost because we completely used our health bar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1102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1C613-1D23-4A15-A01B-1D0873330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405" y="266700"/>
            <a:ext cx="1741487" cy="714982"/>
          </a:xfrm>
        </p:spPr>
        <p:txBody>
          <a:bodyPr/>
          <a:lstStyle/>
          <a:p>
            <a:r>
              <a:rPr lang="en-US" dirty="0"/>
              <a:t>Results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B90C19-C096-49DC-A84B-41CC15F6161E}"/>
              </a:ext>
            </a:extLst>
          </p:cNvPr>
          <p:cNvSpPr txBox="1"/>
          <p:nvPr/>
        </p:nvSpPr>
        <p:spPr>
          <a:xfrm>
            <a:off x="1152626" y="2629507"/>
            <a:ext cx="32276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Here, we lost because our life chances were completely used</a:t>
            </a:r>
            <a:endParaRPr lang="en-IN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8F5F17-8748-4042-9BBC-481522373F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"/>
          <a:stretch/>
        </p:blipFill>
        <p:spPr>
          <a:xfrm>
            <a:off x="5486399" y="0"/>
            <a:ext cx="63040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9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56F4D-E8DB-4032-9D66-FBF27206E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BE6C909-FF5A-4AE0-9BB7-0B7791A7F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8"/>
            <a:ext cx="9906000" cy="3541712"/>
          </a:xfrm>
        </p:spPr>
        <p:txBody>
          <a:bodyPr/>
          <a:lstStyle/>
          <a:p>
            <a:r>
              <a:rPr lang="en-US" dirty="0"/>
              <a:t>Hence, we made simple, interesting and less storage consumed game using Python programming (py game).</a:t>
            </a:r>
          </a:p>
          <a:p>
            <a:r>
              <a:rPr lang="en-US" dirty="0"/>
              <a:t>Also, a game such that it has less complicated controls and its very easy to play.</a:t>
            </a:r>
          </a:p>
          <a:p>
            <a:r>
              <a:rPr lang="en-US" dirty="0"/>
              <a:t>Also, a game which does not requires any personal data, Login systems.</a:t>
            </a:r>
          </a:p>
          <a:p>
            <a:r>
              <a:rPr lang="en-US" dirty="0"/>
              <a:t>Also, a game which is ready to play just with few clicks</a:t>
            </a:r>
            <a:r>
              <a:rPr lang="en-I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74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6D33E-856D-4A3F-99E0-449914A1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CFDA6-45B5-4D6F-8754-F1F76B82E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9905999" cy="444673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Create a complete projectile system with many types of projectiles and ways to shoot them, using different approaches. </a:t>
            </a:r>
          </a:p>
          <a:p>
            <a:r>
              <a:rPr lang="en-US" dirty="0"/>
              <a:t>Create more levels with different game-play options, each of them with new enemies and bosses. </a:t>
            </a:r>
          </a:p>
          <a:p>
            <a:r>
              <a:rPr lang="en-US" dirty="0"/>
              <a:t>Create a power-up system that allows players to get new powers, such as super-speed, score multiplier, damage multiplier</a:t>
            </a:r>
          </a:p>
          <a:p>
            <a:r>
              <a:rPr lang="en-US" dirty="0"/>
              <a:t>Make a different kind of reward logic, like including a multiplier to calculate the final score. </a:t>
            </a:r>
          </a:p>
          <a:p>
            <a:r>
              <a:rPr lang="en-US" dirty="0"/>
              <a:t>Make different types of ships that can be used as the Player.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0187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5114B-4481-4C56-B058-C7951B5E4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5CE78-069D-4300-83F0-F355ABBFE9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Github.com</a:t>
            </a:r>
          </a:p>
          <a:p>
            <a:r>
              <a:rPr lang="en-IN" dirty="0"/>
              <a:t>Udemy</a:t>
            </a:r>
          </a:p>
          <a:p>
            <a:r>
              <a:rPr lang="en-IN" dirty="0"/>
              <a:t>w3schools.com/python</a:t>
            </a:r>
          </a:p>
          <a:p>
            <a:r>
              <a:rPr lang="en-IN" dirty="0"/>
              <a:t>Python.org</a:t>
            </a:r>
          </a:p>
          <a:p>
            <a:r>
              <a:rPr lang="en-IN" dirty="0"/>
              <a:t>YouTube</a:t>
            </a:r>
          </a:p>
        </p:txBody>
      </p:sp>
    </p:spTree>
    <p:extLst>
      <p:ext uri="{BB962C8B-B14F-4D97-AF65-F5344CB8AC3E}">
        <p14:creationId xmlns:p14="http://schemas.microsoft.com/office/powerpoint/2010/main" val="237197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60890-1E65-44E9-920B-BC5E19539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1482" y="2747962"/>
            <a:ext cx="6269036" cy="1362076"/>
          </a:xfrm>
        </p:spPr>
        <p:txBody>
          <a:bodyPr>
            <a:noAutofit/>
          </a:bodyPr>
          <a:lstStyle/>
          <a:p>
            <a:r>
              <a:rPr lang="en-US" sz="9600" dirty="0"/>
              <a:t>Thankyou </a:t>
            </a:r>
            <a:endParaRPr lang="en-IN" sz="9600" dirty="0"/>
          </a:p>
        </p:txBody>
      </p:sp>
    </p:spTree>
    <p:extLst>
      <p:ext uri="{BB962C8B-B14F-4D97-AF65-F5344CB8AC3E}">
        <p14:creationId xmlns:p14="http://schemas.microsoft.com/office/powerpoint/2010/main" val="143008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CCD1A-D6D2-4DF9-ABF6-B42D65C1D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5" y="0"/>
            <a:ext cx="9905998" cy="1478570"/>
          </a:xfrm>
        </p:spPr>
        <p:txBody>
          <a:bodyPr/>
          <a:lstStyle/>
          <a:p>
            <a:r>
              <a:rPr lang="en-IN" dirty="0"/>
              <a:t>Outline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F4BC25-DE51-4652-9FCD-76F861B3F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1415657"/>
            <a:ext cx="9905999" cy="5027346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Introduction</a:t>
            </a:r>
          </a:p>
          <a:p>
            <a:r>
              <a:rPr lang="en-IN" dirty="0"/>
              <a:t>Problem Statement</a:t>
            </a:r>
          </a:p>
          <a:p>
            <a:r>
              <a:rPr lang="en-IN" dirty="0"/>
              <a:t>Goals &amp; Objective</a:t>
            </a:r>
          </a:p>
          <a:p>
            <a:r>
              <a:rPr lang="en-IN" dirty="0"/>
              <a:t>Methodology</a:t>
            </a:r>
          </a:p>
          <a:p>
            <a:r>
              <a:rPr lang="en-IN" dirty="0"/>
              <a:t>Flow Chart</a:t>
            </a:r>
          </a:p>
          <a:p>
            <a:r>
              <a:rPr lang="en-IN" dirty="0"/>
              <a:t>Software &amp; Hardware Requirements</a:t>
            </a:r>
          </a:p>
          <a:p>
            <a:r>
              <a:rPr lang="en-IN" dirty="0"/>
              <a:t>Results </a:t>
            </a:r>
          </a:p>
          <a:p>
            <a:r>
              <a:rPr lang="en-IN" dirty="0"/>
              <a:t>Conclusion</a:t>
            </a:r>
          </a:p>
          <a:p>
            <a:r>
              <a:rPr lang="en-IN" dirty="0"/>
              <a:t>Future Scope</a:t>
            </a:r>
          </a:p>
          <a:p>
            <a:r>
              <a:rPr lang="en-IN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06033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AA11D-FA76-40E1-B171-77BEB2324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EBB56-7B54-4DE9-A18B-8013A75F71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Space Invaders game is completely made up of Python Programming language.</a:t>
            </a:r>
          </a:p>
          <a:p>
            <a:r>
              <a:rPr lang="en-US" dirty="0"/>
              <a:t>We chose Python because it is a high level programming language and it is the most versatile among other programming languages.</a:t>
            </a:r>
          </a:p>
          <a:p>
            <a:r>
              <a:rPr lang="en-US" dirty="0"/>
              <a:t>It easy to code as well as it requires less instructions.</a:t>
            </a:r>
          </a:p>
          <a:p>
            <a:r>
              <a:rPr lang="en-US" dirty="0"/>
              <a:t> Also, in future if there is a need to upgrade, modify or debugging it can be easily done without any problem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932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69D9E-A0D6-4B96-97CC-FEB5B53FA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5877D-4D89-4888-820B-848727E76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2249487"/>
            <a:ext cx="10698163" cy="3541714"/>
          </a:xfrm>
        </p:spPr>
        <p:txBody>
          <a:bodyPr/>
          <a:lstStyle/>
          <a:p>
            <a:r>
              <a:rPr lang="en-US" dirty="0"/>
              <a:t>To make simple, interesting and less storage consumed game using Python programming (py game).</a:t>
            </a:r>
          </a:p>
          <a:p>
            <a:r>
              <a:rPr lang="en-US" dirty="0"/>
              <a:t>To make a game such that it has less complicated controls and its very easy to play.</a:t>
            </a:r>
          </a:p>
          <a:p>
            <a:r>
              <a:rPr lang="en-US" dirty="0"/>
              <a:t>To make a game which does not requires any personal data, Login systems.</a:t>
            </a:r>
          </a:p>
          <a:p>
            <a:r>
              <a:rPr lang="en-US" dirty="0"/>
              <a:t>To make a game which is ready to play just with few clicks</a:t>
            </a:r>
            <a:r>
              <a:rPr lang="en-I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995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F4005-BFB8-487C-B47F-B2943A127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Goals &amp;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1D5C5-F65A-4517-9F42-D60E3AE43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55591"/>
            <a:ext cx="9905999" cy="4608514"/>
          </a:xfrm>
        </p:spPr>
        <p:txBody>
          <a:bodyPr>
            <a:normAutofit/>
          </a:bodyPr>
          <a:lstStyle/>
          <a:p>
            <a:r>
              <a:rPr lang="en-US" dirty="0"/>
              <a:t>The main objective of this project was to entirely design and develop a Game using Python Programming in Pygame library, entitled Simple Space, while at the same time learning different disciplines and tools needed for game development.</a:t>
            </a:r>
          </a:p>
          <a:p>
            <a:r>
              <a:rPr lang="en-US" dirty="0"/>
              <a:t> In order to be able to achieve this main objective, We have split the project into a set of different targets from which the specific tasks were later created. </a:t>
            </a:r>
          </a:p>
          <a:p>
            <a:r>
              <a:rPr lang="en-US" dirty="0"/>
              <a:t>These general targets include: • Creating a player controlled character and giving it the ability to shoot enemies inside the game level. </a:t>
            </a:r>
          </a:p>
          <a:p>
            <a:r>
              <a:rPr lang="en-US" dirty="0"/>
              <a:t>Making playable level with different enemies.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9989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0B27E-0C9D-4ED3-800C-CDE30B8EC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&amp; objective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E2268-2F34-433B-AEC1-F1D16A45A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give enemies the ability to shoot back at the player or do some other kind of damage. </a:t>
            </a:r>
          </a:p>
          <a:p>
            <a:r>
              <a:rPr lang="en-US" dirty="0"/>
              <a:t>Making different sound effects to be heard when the user is shooting or doing some other things.</a:t>
            </a:r>
          </a:p>
          <a:p>
            <a:r>
              <a:rPr lang="en-US" dirty="0"/>
              <a:t>Creating sound effects such as explosions, background music, shooting sounds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0382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A3191-55DC-4A2C-9131-D42070EA0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2030D45-DD06-4C77-810A-1FE088572E5D}"/>
              </a:ext>
            </a:extLst>
          </p:cNvPr>
          <p:cNvSpPr/>
          <p:nvPr/>
        </p:nvSpPr>
        <p:spPr>
          <a:xfrm>
            <a:off x="929844" y="1931642"/>
            <a:ext cx="1233054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for Spaceship</a:t>
            </a:r>
            <a:endParaRPr lang="en-IN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151E1C8-FF39-40A2-9EDB-60AFFB31F2AB}"/>
              </a:ext>
            </a:extLst>
          </p:cNvPr>
          <p:cNvSpPr/>
          <p:nvPr/>
        </p:nvSpPr>
        <p:spPr>
          <a:xfrm>
            <a:off x="5479473" y="1931642"/>
            <a:ext cx="1233054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for</a:t>
            </a:r>
          </a:p>
          <a:p>
            <a:pPr algn="ctr"/>
            <a:r>
              <a:rPr lang="en-US" dirty="0"/>
              <a:t>Bullets</a:t>
            </a:r>
            <a:endParaRPr lang="en-IN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4BCE34B-E269-4D80-9485-D3CEA1820FC6}"/>
              </a:ext>
            </a:extLst>
          </p:cNvPr>
          <p:cNvSpPr/>
          <p:nvPr/>
        </p:nvSpPr>
        <p:spPr>
          <a:xfrm>
            <a:off x="2993663" y="1872358"/>
            <a:ext cx="1440871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Spaceship</a:t>
            </a:r>
          </a:p>
          <a:p>
            <a:pPr algn="ctr"/>
            <a:r>
              <a:rPr lang="en-US" dirty="0"/>
              <a:t>Design in </a:t>
            </a:r>
          </a:p>
          <a:p>
            <a:pPr algn="ctr"/>
            <a:r>
              <a:rPr lang="en-US" dirty="0"/>
              <a:t>CorelDraw</a:t>
            </a:r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E648500-05B9-4A7B-A045-D75EC6D808D5}"/>
              </a:ext>
            </a:extLst>
          </p:cNvPr>
          <p:cNvSpPr/>
          <p:nvPr/>
        </p:nvSpPr>
        <p:spPr>
          <a:xfrm>
            <a:off x="7757466" y="1931642"/>
            <a:ext cx="1440870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Bullet design in CorelDraw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23421AB4-8D06-45A5-9EBF-DB910E16CA33}"/>
              </a:ext>
            </a:extLst>
          </p:cNvPr>
          <p:cNvSpPr/>
          <p:nvPr/>
        </p:nvSpPr>
        <p:spPr>
          <a:xfrm>
            <a:off x="10054141" y="1892569"/>
            <a:ext cx="1233054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for </a:t>
            </a:r>
          </a:p>
          <a:p>
            <a:pPr algn="ctr"/>
            <a:r>
              <a:rPr lang="en-US" dirty="0"/>
              <a:t>Enemies</a:t>
            </a:r>
            <a:endParaRPr lang="en-IN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BDFD19B-BE3F-4D4A-B773-B97977664F58}"/>
              </a:ext>
            </a:extLst>
          </p:cNvPr>
          <p:cNvSpPr/>
          <p:nvPr/>
        </p:nvSpPr>
        <p:spPr>
          <a:xfrm>
            <a:off x="10218598" y="5456438"/>
            <a:ext cx="1440870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Enemies design in CorelDraw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E09C1EE-94DB-4A78-8E15-EDF84F424DAD}"/>
              </a:ext>
            </a:extLst>
          </p:cNvPr>
          <p:cNvSpPr/>
          <p:nvPr/>
        </p:nvSpPr>
        <p:spPr>
          <a:xfrm>
            <a:off x="6681354" y="5456438"/>
            <a:ext cx="1558637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for </a:t>
            </a:r>
          </a:p>
          <a:p>
            <a:pPr algn="ctr"/>
            <a:r>
              <a:rPr lang="en-US" dirty="0"/>
              <a:t>Level, Lives &amp; Health bar</a:t>
            </a:r>
            <a:endParaRPr lang="en-IN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FE15B3CA-B8E1-4358-B714-FA5688400FB8}"/>
              </a:ext>
            </a:extLst>
          </p:cNvPr>
          <p:cNvSpPr/>
          <p:nvPr/>
        </p:nvSpPr>
        <p:spPr>
          <a:xfrm>
            <a:off x="2315297" y="2347277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05FF108D-239D-457F-B400-0C20282BCF62}"/>
              </a:ext>
            </a:extLst>
          </p:cNvPr>
          <p:cNvSpPr/>
          <p:nvPr/>
        </p:nvSpPr>
        <p:spPr>
          <a:xfrm>
            <a:off x="4700947" y="2305715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B2D7EC74-7EED-4869-9ED1-8FA4BC8562E4}"/>
              </a:ext>
            </a:extLst>
          </p:cNvPr>
          <p:cNvSpPr/>
          <p:nvPr/>
        </p:nvSpPr>
        <p:spPr>
          <a:xfrm>
            <a:off x="7033853" y="2374987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0543CAB-E876-4DF4-BD70-CFAB4B2C5A56}"/>
              </a:ext>
            </a:extLst>
          </p:cNvPr>
          <p:cNvSpPr/>
          <p:nvPr/>
        </p:nvSpPr>
        <p:spPr>
          <a:xfrm rot="5400000">
            <a:off x="10160776" y="4065288"/>
            <a:ext cx="1520135" cy="253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95A300F0-AAE7-4AA1-A34C-5045EDA7BA5C}"/>
              </a:ext>
            </a:extLst>
          </p:cNvPr>
          <p:cNvSpPr/>
          <p:nvPr/>
        </p:nvSpPr>
        <p:spPr>
          <a:xfrm rot="10800000">
            <a:off x="8940229" y="5899783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977E76F4-F2F9-40C0-84EB-68E553879CA1}"/>
              </a:ext>
            </a:extLst>
          </p:cNvPr>
          <p:cNvSpPr/>
          <p:nvPr/>
        </p:nvSpPr>
        <p:spPr>
          <a:xfrm rot="10800000">
            <a:off x="5390865" y="5908227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5D60FEEC-0F7C-4464-AB09-F830556DE105}"/>
              </a:ext>
            </a:extLst>
          </p:cNvPr>
          <p:cNvSpPr/>
          <p:nvPr/>
        </p:nvSpPr>
        <p:spPr>
          <a:xfrm>
            <a:off x="9397638" y="2305715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2FA9F9D-5BBE-494A-A93C-6B22EE17D522}"/>
              </a:ext>
            </a:extLst>
          </p:cNvPr>
          <p:cNvSpPr/>
          <p:nvPr/>
        </p:nvSpPr>
        <p:spPr>
          <a:xfrm>
            <a:off x="3222263" y="5456438"/>
            <a:ext cx="1335312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Code Completed</a:t>
            </a:r>
            <a:endParaRPr lang="en-IN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2C247A1D-1A60-47B3-A2D2-9664153FB2EF}"/>
              </a:ext>
            </a:extLst>
          </p:cNvPr>
          <p:cNvSpPr/>
          <p:nvPr/>
        </p:nvSpPr>
        <p:spPr>
          <a:xfrm>
            <a:off x="1907881" y="3748509"/>
            <a:ext cx="1233054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Finding</a:t>
            </a:r>
          </a:p>
          <a:p>
            <a:pPr algn="ctr"/>
            <a:r>
              <a:rPr lang="en-US" dirty="0"/>
              <a:t>Errors</a:t>
            </a:r>
            <a:endParaRPr lang="en-IN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4C44DFE-F6AF-41A1-AAA7-5A6977263EBB}"/>
              </a:ext>
            </a:extLst>
          </p:cNvPr>
          <p:cNvSpPr/>
          <p:nvPr/>
        </p:nvSpPr>
        <p:spPr>
          <a:xfrm>
            <a:off x="4431004" y="3694040"/>
            <a:ext cx="1233054" cy="10252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 Project</a:t>
            </a:r>
            <a:endParaRPr lang="en-IN" dirty="0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B4CD9E20-B335-40CC-84FC-4839760803D8}"/>
              </a:ext>
            </a:extLst>
          </p:cNvPr>
          <p:cNvSpPr/>
          <p:nvPr/>
        </p:nvSpPr>
        <p:spPr>
          <a:xfrm>
            <a:off x="3518339" y="4107743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EDEC526-EC97-4CC5-8F84-A53ECF4F8C0B}"/>
              </a:ext>
            </a:extLst>
          </p:cNvPr>
          <p:cNvSpPr/>
          <p:nvPr/>
        </p:nvSpPr>
        <p:spPr>
          <a:xfrm rot="16200000">
            <a:off x="2226535" y="5899783"/>
            <a:ext cx="457200" cy="1385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212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7" grpId="0" animBg="1"/>
      <p:bldP spid="32" grpId="0" animBg="1"/>
      <p:bldP spid="35" grpId="0" animBg="1"/>
      <p:bldP spid="36" grpId="0" animBg="1"/>
      <p:bldP spid="37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D1B7-4341-431C-8C30-2DFBBB74F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0528" y="3657"/>
            <a:ext cx="2861395" cy="1478570"/>
          </a:xfrm>
        </p:spPr>
        <p:txBody>
          <a:bodyPr/>
          <a:lstStyle/>
          <a:p>
            <a:r>
              <a:rPr lang="en-IN" dirty="0"/>
              <a:t>Flow Chart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D7012B30-CF28-4F4D-A738-0F1DF375420E}"/>
              </a:ext>
            </a:extLst>
          </p:cNvPr>
          <p:cNvSpPr/>
          <p:nvPr/>
        </p:nvSpPr>
        <p:spPr>
          <a:xfrm>
            <a:off x="5009735" y="1502823"/>
            <a:ext cx="4177128" cy="4826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8F8B477-BD40-4CA9-99E6-D0A77DF380CE}"/>
              </a:ext>
            </a:extLst>
          </p:cNvPr>
          <p:cNvSpPr/>
          <p:nvPr/>
        </p:nvSpPr>
        <p:spPr>
          <a:xfrm>
            <a:off x="5073785" y="1570669"/>
            <a:ext cx="4113077" cy="4001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SPACE INVADERS GAME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B4D645C3-427F-42EB-9536-B778A7676E76}"/>
              </a:ext>
            </a:extLst>
          </p:cNvPr>
          <p:cNvSpPr/>
          <p:nvPr/>
        </p:nvSpPr>
        <p:spPr>
          <a:xfrm>
            <a:off x="3031211" y="2605898"/>
            <a:ext cx="1493480" cy="48264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1CFEC59-641A-4D7F-88B9-52C7D9592775}"/>
              </a:ext>
            </a:extLst>
          </p:cNvPr>
          <p:cNvSpPr/>
          <p:nvPr/>
        </p:nvSpPr>
        <p:spPr>
          <a:xfrm>
            <a:off x="3077980" y="2673743"/>
            <a:ext cx="1399938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SHIP CLASS</a:t>
            </a: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DF40DD2D-207B-466E-95BF-A7B38D418F8F}"/>
              </a:ext>
            </a:extLst>
          </p:cNvPr>
          <p:cNvSpPr/>
          <p:nvPr/>
        </p:nvSpPr>
        <p:spPr>
          <a:xfrm>
            <a:off x="6856284" y="2605898"/>
            <a:ext cx="1321835" cy="19248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4E85048-D3B8-4E73-B597-94D00E9DFEEE}"/>
              </a:ext>
            </a:extLst>
          </p:cNvPr>
          <p:cNvSpPr/>
          <p:nvPr/>
        </p:nvSpPr>
        <p:spPr>
          <a:xfrm>
            <a:off x="6791424" y="2734844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OBSTACLE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8DCFA2F-4304-4E0B-952A-68E86610DD9C}"/>
              </a:ext>
            </a:extLst>
          </p:cNvPr>
          <p:cNvSpPr/>
          <p:nvPr/>
        </p:nvSpPr>
        <p:spPr>
          <a:xfrm>
            <a:off x="6791423" y="3175493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DRAW()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01D5702-0993-45B0-96F8-A83AF3981463}"/>
              </a:ext>
            </a:extLst>
          </p:cNvPr>
          <p:cNvSpPr/>
          <p:nvPr/>
        </p:nvSpPr>
        <p:spPr>
          <a:xfrm>
            <a:off x="6791423" y="3616143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MOVE()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4E713E8-791A-4BDE-B61A-76E30A27034D}"/>
              </a:ext>
            </a:extLst>
          </p:cNvPr>
          <p:cNvSpPr/>
          <p:nvPr/>
        </p:nvSpPr>
        <p:spPr>
          <a:xfrm>
            <a:off x="6791423" y="4051045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COLLISION ()</a:t>
            </a: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DE285879-AF34-49CB-9F35-955DD335B5AA}"/>
              </a:ext>
            </a:extLst>
          </p:cNvPr>
          <p:cNvSpPr/>
          <p:nvPr/>
        </p:nvSpPr>
        <p:spPr>
          <a:xfrm>
            <a:off x="9539467" y="2611361"/>
            <a:ext cx="1671458" cy="403708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FDDCA57-C3D0-4BF2-AFB6-97765753375C}"/>
              </a:ext>
            </a:extLst>
          </p:cNvPr>
          <p:cNvSpPr/>
          <p:nvPr/>
        </p:nvSpPr>
        <p:spPr>
          <a:xfrm>
            <a:off x="9443300" y="2728217"/>
            <a:ext cx="1750358" cy="58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MAIN():</a:t>
            </a:r>
          </a:p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PLAYING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B8C209DA-7A49-448B-A50E-95D06E928F30}"/>
              </a:ext>
            </a:extLst>
          </p:cNvPr>
          <p:cNvSpPr/>
          <p:nvPr/>
        </p:nvSpPr>
        <p:spPr>
          <a:xfrm>
            <a:off x="9443300" y="3444912"/>
            <a:ext cx="175035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GAMELOOP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2A0EB41-9473-4BFD-975B-905B6C8A3ECA}"/>
              </a:ext>
            </a:extLst>
          </p:cNvPr>
          <p:cNvSpPr/>
          <p:nvPr/>
        </p:nvSpPr>
        <p:spPr>
          <a:xfrm>
            <a:off x="9443300" y="3894724"/>
            <a:ext cx="175035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PLAYER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877A5AE4-ED1A-4A46-913A-7FCD71C859BB}"/>
              </a:ext>
            </a:extLst>
          </p:cNvPr>
          <p:cNvSpPr/>
          <p:nvPr/>
        </p:nvSpPr>
        <p:spPr>
          <a:xfrm>
            <a:off x="9450507" y="4344535"/>
            <a:ext cx="175035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ENEMY()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3B36EBD-B762-4692-BF2F-E77FC6414B5B}"/>
              </a:ext>
            </a:extLst>
          </p:cNvPr>
          <p:cNvSpPr/>
          <p:nvPr/>
        </p:nvSpPr>
        <p:spPr>
          <a:xfrm>
            <a:off x="9450507" y="6141370"/>
            <a:ext cx="1750358" cy="58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MOVE()</a:t>
            </a:r>
          </a:p>
          <a:p>
            <a:pPr algn="ctr"/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DAAF25E-88CE-49CD-8ADB-0B2C8446D849}"/>
              </a:ext>
            </a:extLst>
          </p:cNvPr>
          <p:cNvSpPr/>
          <p:nvPr/>
        </p:nvSpPr>
        <p:spPr>
          <a:xfrm>
            <a:off x="9450506" y="4772895"/>
            <a:ext cx="1750358" cy="5001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COLLIDE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  <a:p>
            <a:pPr algn="ctr"/>
            <a:r>
              <a:rPr lang="en-US" sz="10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 collide with player</a:t>
            </a:r>
            <a:endParaRPr lang="en-US" sz="105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9CF0E43-D8FC-4524-B2AE-38D719EC8DDF}"/>
              </a:ext>
            </a:extLst>
          </p:cNvPr>
          <p:cNvSpPr/>
          <p:nvPr/>
        </p:nvSpPr>
        <p:spPr>
          <a:xfrm>
            <a:off x="9450506" y="5415854"/>
            <a:ext cx="1750358" cy="58477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SPACEBAR</a:t>
            </a:r>
          </a:p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SHOOT():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0682A918-B966-44E9-9F73-18F1BE20CCFE}"/>
              </a:ext>
            </a:extLst>
          </p:cNvPr>
          <p:cNvGrpSpPr/>
          <p:nvPr/>
        </p:nvGrpSpPr>
        <p:grpSpPr>
          <a:xfrm>
            <a:off x="9709656" y="6085144"/>
            <a:ext cx="404270" cy="384837"/>
            <a:chOff x="9662204" y="5618685"/>
            <a:chExt cx="445428" cy="443802"/>
          </a:xfrm>
        </p:grpSpPr>
        <p:sp>
          <p:nvSpPr>
            <p:cNvPr id="80" name="Arrow: Right 79">
              <a:extLst>
                <a:ext uri="{FF2B5EF4-FFF2-40B4-BE49-F238E27FC236}">
                  <a16:creationId xmlns:a16="http://schemas.microsoft.com/office/drawing/2014/main" id="{3AF3330C-4D25-491C-849A-4A51B67F3991}"/>
                </a:ext>
              </a:extLst>
            </p:cNvPr>
            <p:cNvSpPr/>
            <p:nvPr/>
          </p:nvSpPr>
          <p:spPr>
            <a:xfrm rot="5400000">
              <a:off x="9800437" y="5927724"/>
              <a:ext cx="165493" cy="10403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1" name="Arrow: Right 80">
              <a:extLst>
                <a:ext uri="{FF2B5EF4-FFF2-40B4-BE49-F238E27FC236}">
                  <a16:creationId xmlns:a16="http://schemas.microsoft.com/office/drawing/2014/main" id="{8DD1DB28-34F2-45DC-9197-4059088380ED}"/>
                </a:ext>
              </a:extLst>
            </p:cNvPr>
            <p:cNvSpPr/>
            <p:nvPr/>
          </p:nvSpPr>
          <p:spPr>
            <a:xfrm>
              <a:off x="9942139" y="5792960"/>
              <a:ext cx="165493" cy="10403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2" name="Arrow: Right 81">
              <a:extLst>
                <a:ext uri="{FF2B5EF4-FFF2-40B4-BE49-F238E27FC236}">
                  <a16:creationId xmlns:a16="http://schemas.microsoft.com/office/drawing/2014/main" id="{575DC9A1-BBDE-4C30-A7DC-93978F08B4DD}"/>
                </a:ext>
              </a:extLst>
            </p:cNvPr>
            <p:cNvSpPr/>
            <p:nvPr/>
          </p:nvSpPr>
          <p:spPr>
            <a:xfrm rot="10800000">
              <a:off x="9662204" y="5792960"/>
              <a:ext cx="165493" cy="10403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83" name="Arrow: Right 82">
              <a:extLst>
                <a:ext uri="{FF2B5EF4-FFF2-40B4-BE49-F238E27FC236}">
                  <a16:creationId xmlns:a16="http://schemas.microsoft.com/office/drawing/2014/main" id="{DCC0C1E5-9E15-4666-A8CE-28236503A97A}"/>
                </a:ext>
              </a:extLst>
            </p:cNvPr>
            <p:cNvSpPr/>
            <p:nvPr/>
          </p:nvSpPr>
          <p:spPr>
            <a:xfrm rot="16200000">
              <a:off x="9807376" y="5649415"/>
              <a:ext cx="165493" cy="10403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8F9536C8-9CA3-46F9-8FDC-E34B9179EB3F}"/>
              </a:ext>
            </a:extLst>
          </p:cNvPr>
          <p:cNvSpPr/>
          <p:nvPr/>
        </p:nvSpPr>
        <p:spPr>
          <a:xfrm>
            <a:off x="4389562" y="3595946"/>
            <a:ext cx="1184347" cy="14794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CAD8A1A0-44B4-454D-9C41-5EAB16CEB0F4}"/>
              </a:ext>
            </a:extLst>
          </p:cNvPr>
          <p:cNvSpPr/>
          <p:nvPr/>
        </p:nvSpPr>
        <p:spPr>
          <a:xfrm>
            <a:off x="4239922" y="3724891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9E66B381-122B-4D5A-B79C-7043DDD496BE}"/>
              </a:ext>
            </a:extLst>
          </p:cNvPr>
          <p:cNvSpPr/>
          <p:nvPr/>
        </p:nvSpPr>
        <p:spPr>
          <a:xfrm>
            <a:off x="4239921" y="4165541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MOVE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A61EF283-0868-4A1A-BD7B-78A42D84FB74}"/>
              </a:ext>
            </a:extLst>
          </p:cNvPr>
          <p:cNvSpPr/>
          <p:nvPr/>
        </p:nvSpPr>
        <p:spPr>
          <a:xfrm>
            <a:off x="4239921" y="4606191"/>
            <a:ext cx="139993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AEF20C7F-B9C3-42FD-B4CF-8422873A5285}"/>
              </a:ext>
            </a:extLst>
          </p:cNvPr>
          <p:cNvSpPr/>
          <p:nvPr/>
        </p:nvSpPr>
        <p:spPr>
          <a:xfrm>
            <a:off x="1416581" y="3589381"/>
            <a:ext cx="1493481" cy="241221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F035E1E7-F667-4379-AE0A-7300CBA59C62}"/>
              </a:ext>
            </a:extLst>
          </p:cNvPr>
          <p:cNvSpPr/>
          <p:nvPr/>
        </p:nvSpPr>
        <p:spPr>
          <a:xfrm>
            <a:off x="1416581" y="3729486"/>
            <a:ext cx="1493477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LAYER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3631CFC-8E9B-47FF-BC60-022254E7A960}"/>
              </a:ext>
            </a:extLst>
          </p:cNvPr>
          <p:cNvSpPr/>
          <p:nvPr/>
        </p:nvSpPr>
        <p:spPr>
          <a:xfrm>
            <a:off x="1416581" y="3996477"/>
            <a:ext cx="1493482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HEALTH=100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F74D8724-79BE-46A5-8AAD-966AAD266618}"/>
              </a:ext>
            </a:extLst>
          </p:cNvPr>
          <p:cNvSpPr/>
          <p:nvPr/>
        </p:nvSpPr>
        <p:spPr>
          <a:xfrm>
            <a:off x="1416581" y="4287658"/>
            <a:ext cx="1493477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DRAW()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55E5C9C-81BD-4B46-995D-144299AF5E4B}"/>
              </a:ext>
            </a:extLst>
          </p:cNvPr>
          <p:cNvSpPr/>
          <p:nvPr/>
        </p:nvSpPr>
        <p:spPr>
          <a:xfrm>
            <a:off x="1369809" y="4558414"/>
            <a:ext cx="1550308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MOVER_LASER()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DBD33D7-7C17-4A19-90FC-25786BD868B9}"/>
              </a:ext>
            </a:extLst>
          </p:cNvPr>
          <p:cNvSpPr/>
          <p:nvPr/>
        </p:nvSpPr>
        <p:spPr>
          <a:xfrm>
            <a:off x="1416581" y="5643891"/>
            <a:ext cx="1503540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HEALTHBAR()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1D4E997F-BEF6-4BFB-99DF-4628018B10E0}"/>
              </a:ext>
            </a:extLst>
          </p:cNvPr>
          <p:cNvSpPr/>
          <p:nvPr/>
        </p:nvSpPr>
        <p:spPr>
          <a:xfrm>
            <a:off x="1406522" y="4922303"/>
            <a:ext cx="1493477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COOLDOWN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DAC8916-6A5D-49D2-B127-D0B452D78049}"/>
              </a:ext>
            </a:extLst>
          </p:cNvPr>
          <p:cNvSpPr/>
          <p:nvPr/>
        </p:nvSpPr>
        <p:spPr>
          <a:xfrm>
            <a:off x="1426644" y="5286192"/>
            <a:ext cx="1493477" cy="3385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SHOOT():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BC83D991-B51C-49D6-83D9-8F090D97039C}"/>
              </a:ext>
            </a:extLst>
          </p:cNvPr>
          <p:cNvCxnSpPr>
            <a:cxnSpLocks/>
            <a:endCxn id="63" idx="2"/>
          </p:cNvCxnSpPr>
          <p:nvPr/>
        </p:nvCxnSpPr>
        <p:spPr>
          <a:xfrm flipV="1">
            <a:off x="7098299" y="1985464"/>
            <a:ext cx="0" cy="3210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D68E9646-0649-4341-9B1E-B7132D0D3EE0}"/>
              </a:ext>
            </a:extLst>
          </p:cNvPr>
          <p:cNvCxnSpPr>
            <a:cxnSpLocks/>
          </p:cNvCxnSpPr>
          <p:nvPr/>
        </p:nvCxnSpPr>
        <p:spPr>
          <a:xfrm>
            <a:off x="6290680" y="2318046"/>
            <a:ext cx="40644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6AFC74E-CDFD-461B-87E3-C1EBA4A431E8}"/>
              </a:ext>
            </a:extLst>
          </p:cNvPr>
          <p:cNvCxnSpPr>
            <a:cxnSpLocks/>
            <a:stCxn id="67" idx="0"/>
          </p:cNvCxnSpPr>
          <p:nvPr/>
        </p:nvCxnSpPr>
        <p:spPr>
          <a:xfrm flipH="1" flipV="1">
            <a:off x="7491393" y="2306555"/>
            <a:ext cx="25809" cy="2993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B7817A11-8BD4-4534-A358-40D0D2A56A07}"/>
              </a:ext>
            </a:extLst>
          </p:cNvPr>
          <p:cNvCxnSpPr>
            <a:cxnSpLocks/>
            <a:endCxn id="67" idx="0"/>
          </p:cNvCxnSpPr>
          <p:nvPr/>
        </p:nvCxnSpPr>
        <p:spPr>
          <a:xfrm>
            <a:off x="7517201" y="2319338"/>
            <a:ext cx="1" cy="2865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DCC58F69-C11E-4306-8985-59A4B75EEBFD}"/>
              </a:ext>
            </a:extLst>
          </p:cNvPr>
          <p:cNvCxnSpPr>
            <a:cxnSpLocks/>
          </p:cNvCxnSpPr>
          <p:nvPr/>
        </p:nvCxnSpPr>
        <p:spPr>
          <a:xfrm flipH="1" flipV="1">
            <a:off x="3795995" y="2299970"/>
            <a:ext cx="2512728" cy="166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144F6FA-57AF-4863-AD85-6575B1D03418}"/>
              </a:ext>
            </a:extLst>
          </p:cNvPr>
          <p:cNvCxnSpPr>
            <a:cxnSpLocks/>
            <a:stCxn id="65" idx="0"/>
          </p:cNvCxnSpPr>
          <p:nvPr/>
        </p:nvCxnSpPr>
        <p:spPr>
          <a:xfrm flipV="1">
            <a:off x="3777951" y="2299971"/>
            <a:ext cx="0" cy="30592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729D1914-8B76-429A-9E0D-96145629356B}"/>
              </a:ext>
            </a:extLst>
          </p:cNvPr>
          <p:cNvCxnSpPr>
            <a:endCxn id="65" idx="0"/>
          </p:cNvCxnSpPr>
          <p:nvPr/>
        </p:nvCxnSpPr>
        <p:spPr>
          <a:xfrm>
            <a:off x="3777950" y="2299970"/>
            <a:ext cx="1" cy="3059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2AB7B4E0-D429-4595-A67B-EF197F5BAD9A}"/>
              </a:ext>
            </a:extLst>
          </p:cNvPr>
          <p:cNvCxnSpPr>
            <a:stCxn id="65" idx="2"/>
          </p:cNvCxnSpPr>
          <p:nvPr/>
        </p:nvCxnSpPr>
        <p:spPr>
          <a:xfrm>
            <a:off x="3777951" y="3088539"/>
            <a:ext cx="0" cy="260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92606E5-42C6-4012-A943-F098F3564ED1}"/>
              </a:ext>
            </a:extLst>
          </p:cNvPr>
          <p:cNvCxnSpPr>
            <a:cxnSpLocks/>
          </p:cNvCxnSpPr>
          <p:nvPr/>
        </p:nvCxnSpPr>
        <p:spPr>
          <a:xfrm flipH="1" flipV="1">
            <a:off x="2163323" y="3342052"/>
            <a:ext cx="2794024" cy="69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1E2658DF-81CE-460E-9362-BB38E0D2113E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2163322" y="3342051"/>
            <a:ext cx="0" cy="2473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1D55545B-8493-49EB-B264-4BBB5EAB6C84}"/>
              </a:ext>
            </a:extLst>
          </p:cNvPr>
          <p:cNvCxnSpPr>
            <a:cxnSpLocks/>
          </p:cNvCxnSpPr>
          <p:nvPr/>
        </p:nvCxnSpPr>
        <p:spPr>
          <a:xfrm>
            <a:off x="4957347" y="3342051"/>
            <a:ext cx="0" cy="2740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CD977579-0819-45C7-AD87-51E6AAA3FB6B}"/>
              </a:ext>
            </a:extLst>
          </p:cNvPr>
          <p:cNvCxnSpPr>
            <a:cxnSpLocks/>
          </p:cNvCxnSpPr>
          <p:nvPr/>
        </p:nvCxnSpPr>
        <p:spPr>
          <a:xfrm>
            <a:off x="10355169" y="2316590"/>
            <a:ext cx="0" cy="2893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695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731B5-EB39-490C-BCAE-DFC2D5F35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50501"/>
            <a:ext cx="9906000" cy="1477961"/>
          </a:xfrm>
        </p:spPr>
        <p:txBody>
          <a:bodyPr/>
          <a:lstStyle/>
          <a:p>
            <a:r>
              <a:rPr lang="en-IN" dirty="0"/>
              <a:t>Software &amp; Hardware Requirements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3FB950-9CCF-44E0-A9AD-0171023E8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0019" y="1338427"/>
            <a:ext cx="4649783" cy="823912"/>
          </a:xfrm>
        </p:spPr>
        <p:txBody>
          <a:bodyPr/>
          <a:lstStyle/>
          <a:p>
            <a:pPr algn="ctr"/>
            <a:r>
              <a:rPr lang="en-US" dirty="0"/>
              <a:t>Software</a:t>
            </a:r>
          </a:p>
          <a:p>
            <a:pPr algn="ctr"/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3BCD27-EAAC-4ED9-9C9B-D953ACDEEB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0" y="1815941"/>
            <a:ext cx="4878391" cy="4891558"/>
          </a:xfrm>
        </p:spPr>
        <p:txBody>
          <a:bodyPr/>
          <a:lstStyle/>
          <a:p>
            <a:r>
              <a:rPr lang="en-US" dirty="0"/>
              <a:t>Windows Pentium or above</a:t>
            </a:r>
          </a:p>
          <a:p>
            <a:r>
              <a:rPr lang="en-US" dirty="0"/>
              <a:t>Mac OS</a:t>
            </a:r>
          </a:p>
          <a:p>
            <a:r>
              <a:rPr lang="en-US" dirty="0"/>
              <a:t>Linux OS</a:t>
            </a:r>
          </a:p>
          <a:p>
            <a:endParaRPr lang="en-US" dirty="0"/>
          </a:p>
          <a:p>
            <a:endParaRPr lang="en-US" dirty="0"/>
          </a:p>
          <a:p>
            <a:pPr marL="342900" indent="-342900"/>
            <a:r>
              <a:rPr lang="en-US" dirty="0"/>
              <a:t>Windows i3 10</a:t>
            </a:r>
            <a:r>
              <a:rPr lang="en-US" baseline="30000" dirty="0"/>
              <a:t>th</a:t>
            </a:r>
            <a:r>
              <a:rPr lang="en-US" dirty="0"/>
              <a:t> gen</a:t>
            </a:r>
          </a:p>
          <a:p>
            <a:pPr marL="342900" indent="-342900"/>
            <a:r>
              <a:rPr lang="en-US" dirty="0"/>
              <a:t>CorelDraw</a:t>
            </a:r>
          </a:p>
          <a:p>
            <a:pPr marL="342900" indent="-342900"/>
            <a:r>
              <a:rPr lang="en-US" dirty="0"/>
              <a:t>PyCharm</a:t>
            </a:r>
            <a:endParaRPr lang="en-IN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AA945-52F3-4BDB-930D-5E07AA244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8" y="1338427"/>
            <a:ext cx="4646602" cy="823912"/>
          </a:xfrm>
        </p:spPr>
        <p:txBody>
          <a:bodyPr/>
          <a:lstStyle/>
          <a:p>
            <a:pPr algn="ctr"/>
            <a:r>
              <a:rPr lang="en-US" dirty="0"/>
              <a:t>Hardware</a:t>
            </a:r>
          </a:p>
          <a:p>
            <a:pPr algn="ctr"/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50C2D5-3D9B-4355-91A3-8CEF595D8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20" y="1815941"/>
            <a:ext cx="4875210" cy="4891558"/>
          </a:xfrm>
        </p:spPr>
        <p:txBody>
          <a:bodyPr/>
          <a:lstStyle/>
          <a:p>
            <a:r>
              <a:rPr lang="en-US" dirty="0"/>
              <a:t>Mouse</a:t>
            </a:r>
          </a:p>
          <a:p>
            <a:r>
              <a:rPr lang="en-US" dirty="0"/>
              <a:t>Keyboard</a:t>
            </a:r>
          </a:p>
          <a:p>
            <a:r>
              <a:rPr lang="en-US" dirty="0"/>
              <a:t>2GB RAM or above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Computer</a:t>
            </a:r>
          </a:p>
          <a:p>
            <a:r>
              <a:rPr lang="en-US" dirty="0"/>
              <a:t>Mouse</a:t>
            </a:r>
          </a:p>
          <a:p>
            <a:r>
              <a:rPr lang="en-US" dirty="0"/>
              <a:t>Keyboard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E43123-9404-4033-83F4-7E927769E2D0}"/>
              </a:ext>
            </a:extLst>
          </p:cNvPr>
          <p:cNvSpPr txBox="1"/>
          <p:nvPr/>
        </p:nvSpPr>
        <p:spPr>
          <a:xfrm>
            <a:off x="3271115" y="3850143"/>
            <a:ext cx="49718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Software and hardware used</a:t>
            </a:r>
          </a:p>
        </p:txBody>
      </p:sp>
    </p:spTree>
    <p:extLst>
      <p:ext uri="{BB962C8B-B14F-4D97-AF65-F5344CB8AC3E}">
        <p14:creationId xmlns:p14="http://schemas.microsoft.com/office/powerpoint/2010/main" val="1258458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uiExpand="1" build="p"/>
      <p:bldP spid="5" grpId="0" build="p"/>
      <p:bldP spid="6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6EE2E2A-7C8D-4C80-A525-97AC7E825850}">
  <we:reference id="wa104379997" version="2.0.0.0" store="en-US" storeType="OMEX"/>
  <we:alternateReferences>
    <we:reference id="wa104379997" version="2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414</TotalTime>
  <Words>728</Words>
  <Application>Microsoft Office PowerPoint</Application>
  <PresentationFormat>Widescreen</PresentationFormat>
  <Paragraphs>140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Tw Cen MT</vt:lpstr>
      <vt:lpstr>Circuit</vt:lpstr>
      <vt:lpstr>Mini project 1-b   -: topic :- space invaders (Python game)</vt:lpstr>
      <vt:lpstr>Outline </vt:lpstr>
      <vt:lpstr>introduction</vt:lpstr>
      <vt:lpstr>Problem Statement</vt:lpstr>
      <vt:lpstr>Goals &amp; Objective</vt:lpstr>
      <vt:lpstr>Goal &amp; objective</vt:lpstr>
      <vt:lpstr>Methodology</vt:lpstr>
      <vt:lpstr>Flow Chart</vt:lpstr>
      <vt:lpstr>Software &amp; Hardware Requirements</vt:lpstr>
      <vt:lpstr>Results</vt:lpstr>
      <vt:lpstr>Results:-</vt:lpstr>
      <vt:lpstr>Results</vt:lpstr>
      <vt:lpstr>Results</vt:lpstr>
      <vt:lpstr>Conclusion</vt:lpstr>
      <vt:lpstr>Future Scope</vt:lpstr>
      <vt:lpstr>References</vt:lpstr>
      <vt:lpstr>Thankyou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project 1-b topic Python Game</dc:title>
  <dc:creator>nadzy04@gmail.com</dc:creator>
  <cp:lastModifiedBy>nadzy04@gmail.com</cp:lastModifiedBy>
  <cp:revision>31</cp:revision>
  <dcterms:created xsi:type="dcterms:W3CDTF">2021-05-05T15:27:37Z</dcterms:created>
  <dcterms:modified xsi:type="dcterms:W3CDTF">2021-05-19T05:56:53Z</dcterms:modified>
</cp:coreProperties>
</file>

<file path=docProps/thumbnail.jpeg>
</file>